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9" r:id="rId4"/>
    <p:sldId id="258" r:id="rId5"/>
    <p:sldId id="262" r:id="rId6"/>
  </p:sldIdLst>
  <p:sldSz cx="12192000" cy="6858000"/>
  <p:notesSz cx="7315200" cy="96012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55B"/>
    <a:srgbClr val="D1DBD7"/>
    <a:srgbClr val="006EA0"/>
    <a:srgbClr val="F4F2E8"/>
    <a:srgbClr val="007A8D"/>
    <a:srgbClr val="75CFE8"/>
    <a:srgbClr val="CAEAF3"/>
    <a:srgbClr val="B278B2"/>
    <a:srgbClr val="4DBCEA"/>
    <a:srgbClr val="26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>
      <p:cViewPr varScale="1">
        <p:scale>
          <a:sx n="89" d="100"/>
          <a:sy n="89" d="100"/>
        </p:scale>
        <p:origin x="46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4F2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787"/>
            <a:ext cx="12192000" cy="94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705" r:id="rId3"/>
    <p:sldLayoutId id="2147484704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10668000" cy="914400"/>
          </a:xfrm>
        </p:spPr>
        <p:txBody>
          <a:bodyPr/>
          <a:lstStyle/>
          <a:p>
            <a:r>
              <a:rPr lang="en-US" sz="3200" b="1" dirty="0"/>
              <a:t>INSTRUCTIONS FOR USING SLIDE TEMPLATE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54" y="1330569"/>
            <a:ext cx="1082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title and contact information to Slide 2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Disclosures to Slide 3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Objectives to Slide 4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To add additional slides, click ‘Insert’ and then select ‘New Slide’. Select the slide format that best fits your content. For large images select the ‘Blank’ slide.</a:t>
            </a: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If you need to change the slide format at any time, right click on the slide and select ‘Layout’  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and then select a more appropriate format.</a:t>
            </a:r>
          </a:p>
        </p:txBody>
      </p:sp>
    </p:spTree>
    <p:extLst>
      <p:ext uri="{BB962C8B-B14F-4D97-AF65-F5344CB8AC3E}">
        <p14:creationId xmlns:p14="http://schemas.microsoft.com/office/powerpoint/2010/main" val="94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dirty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28064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8104"/>
            <a:ext cx="10515600" cy="4351338"/>
          </a:xfrm>
        </p:spPr>
        <p:txBody>
          <a:bodyPr/>
          <a:lstStyle/>
          <a:p>
            <a:r>
              <a:rPr lang="en-US" dirty="0"/>
              <a:t>List objectives here</a:t>
            </a:r>
          </a:p>
        </p:txBody>
      </p:sp>
    </p:spTree>
    <p:extLst>
      <p:ext uri="{BB962C8B-B14F-4D97-AF65-F5344CB8AC3E}">
        <p14:creationId xmlns:p14="http://schemas.microsoft.com/office/powerpoint/2010/main" val="29400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7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ASCCP2018 Template</Template>
  <TotalTime>4542</TotalTime>
  <Pages>21</Pages>
  <Words>117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Arial</vt:lpstr>
      <vt:lpstr>Book Antiqua</vt:lpstr>
      <vt:lpstr>Calibri</vt:lpstr>
      <vt:lpstr>Calibri Light</vt:lpstr>
      <vt:lpstr>Helvetica</vt:lpstr>
      <vt:lpstr>Times New Roman</vt:lpstr>
      <vt:lpstr>1_Custom Design</vt:lpstr>
      <vt:lpstr>PowerPoint Presentation</vt:lpstr>
      <vt:lpstr>Title</vt:lpstr>
      <vt:lpstr>Disclosures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Cari</cp:lastModifiedBy>
  <cp:revision>23</cp:revision>
  <cp:lastPrinted>1998-12-31T21:31:19Z</cp:lastPrinted>
  <dcterms:created xsi:type="dcterms:W3CDTF">2018-03-13T17:57:21Z</dcterms:created>
  <dcterms:modified xsi:type="dcterms:W3CDTF">2021-12-08T20:50:17Z</dcterms:modified>
</cp:coreProperties>
</file>