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3" r:id="rId1"/>
  </p:sldMasterIdLst>
  <p:notesMasterIdLst>
    <p:notesMasterId r:id="rId7"/>
  </p:notesMasterIdLst>
  <p:handoutMasterIdLst>
    <p:handoutMasterId r:id="rId8"/>
  </p:handoutMasterIdLst>
  <p:sldIdLst>
    <p:sldId id="261" r:id="rId2"/>
    <p:sldId id="256" r:id="rId3"/>
    <p:sldId id="259" r:id="rId4"/>
    <p:sldId id="258" r:id="rId5"/>
    <p:sldId id="262" r:id="rId6"/>
  </p:sldIdLst>
  <p:sldSz cx="12192000" cy="6858000"/>
  <p:notesSz cx="7315200" cy="96012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655B"/>
    <a:srgbClr val="D1DBD7"/>
    <a:srgbClr val="006EA0"/>
    <a:srgbClr val="F4F2E8"/>
    <a:srgbClr val="007A8D"/>
    <a:srgbClr val="75CFE8"/>
    <a:srgbClr val="CAEAF3"/>
    <a:srgbClr val="B278B2"/>
    <a:srgbClr val="4DBCEA"/>
    <a:srgbClr val="2652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 autoAdjust="0"/>
  </p:normalViewPr>
  <p:slideViewPr>
    <p:cSldViewPr>
      <p:cViewPr varScale="1">
        <p:scale>
          <a:sx n="129" d="100"/>
          <a:sy n="129" d="100"/>
        </p:scale>
        <p:origin x="520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45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3170238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0188"/>
            <a:ext cx="31702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394D8D2-9058-46D8-91D9-EF41FDDAA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416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287713" y="9145588"/>
            <a:ext cx="7397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3" tIns="44450" rIns="87313" bIns="44450">
            <a:spAutoFit/>
          </a:bodyPr>
          <a:lstStyle>
            <a:lvl1pPr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68363"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latin typeface="Book Antiqua" panose="02040602050305030304" pitchFamily="18" charset="0"/>
              </a:rPr>
              <a:t>Page </a:t>
            </a:r>
            <a:fld id="{DEF93182-3628-45D9-A321-F88F42656CD1}" type="slidenum">
              <a:rPr lang="en-US" altLang="en-US" sz="1200" b="0" smtClean="0">
                <a:latin typeface="Book Antiqua" panose="02040602050305030304" pitchFamily="18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Book Antiqua" panose="02040602050305030304" pitchFamily="18" charset="0"/>
            </a:endParaRPr>
          </a:p>
        </p:txBody>
      </p:sp>
      <p:sp>
        <p:nvSpPr>
          <p:cNvPr id="8200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3900"/>
            <a:ext cx="6389687" cy="3595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421912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4F2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4EFDDB-7E65-2C3F-63FC-A462A583F20D}"/>
              </a:ext>
            </a:extLst>
          </p:cNvPr>
          <p:cNvSpPr txBox="1"/>
          <p:nvPr userDrawn="1"/>
        </p:nvSpPr>
        <p:spPr>
          <a:xfrm>
            <a:off x="8611565" y="620403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3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83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73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7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5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76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066800"/>
            <a:ext cx="105156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3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823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08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solidFill>
                  <a:srgbClr val="F4F2E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125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6DD4985-8102-C640-B3D1-164E3889487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089684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2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94" r:id="rId1"/>
    <p:sldLayoutId id="2147484695" r:id="rId2"/>
    <p:sldLayoutId id="2147484705" r:id="rId3"/>
    <p:sldLayoutId id="2147484704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10668000" cy="914400"/>
          </a:xfrm>
        </p:spPr>
        <p:txBody>
          <a:bodyPr/>
          <a:lstStyle/>
          <a:p>
            <a:r>
              <a:rPr lang="en-US" sz="3200" b="1" dirty="0"/>
              <a:t>INSTRUCTIONS FOR USING SLIDE TEMPLATE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154" y="1330569"/>
            <a:ext cx="1082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title and contact information to Slide 2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Disclosures to Slide 3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Add Objectives to Slide 4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To add additional slides, click ‘Insert’ and then select ‘New Slide’. Select the slide format that best fits your content. For large images select the ‘Blank’ slide.</a:t>
            </a:r>
          </a:p>
          <a:p>
            <a:pPr marL="342900" indent="-34290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     If you need to change the slide format at any time, right click on the slide and select ‘Layout’   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and then select a more appropriate format.</a:t>
            </a:r>
          </a:p>
        </p:txBody>
      </p:sp>
    </p:spTree>
    <p:extLst>
      <p:ext uri="{BB962C8B-B14F-4D97-AF65-F5344CB8AC3E}">
        <p14:creationId xmlns:p14="http://schemas.microsoft.com/office/powerpoint/2010/main" val="9483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Title/Position</a:t>
            </a:r>
            <a:br>
              <a:rPr lang="en-US" dirty="0"/>
            </a:br>
            <a:r>
              <a:rPr lang="en-US" dirty="0"/>
              <a:t>Institution/Company</a:t>
            </a:r>
            <a:br>
              <a:rPr lang="en-US" dirty="0"/>
            </a:br>
            <a:r>
              <a:rPr lang="en-US" dirty="0"/>
              <a:t>City, State, Country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351338"/>
          </a:xfrm>
        </p:spPr>
        <p:txBody>
          <a:bodyPr/>
          <a:lstStyle/>
          <a:p>
            <a:pPr marL="0" indent="0">
              <a:buClr>
                <a:schemeClr val="bg1"/>
              </a:buClr>
              <a:buNone/>
              <a:defRPr/>
            </a:pPr>
            <a:r>
              <a:rPr lang="en-US" altLang="en-US" dirty="0"/>
              <a:t>(Enter your disclosures below)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Corporate entity: What was received, For what role; or</a:t>
            </a:r>
          </a:p>
          <a:p>
            <a:pPr marL="804672" lvl="1" indent="-347472">
              <a:buClr>
                <a:schemeClr val="bg1"/>
              </a:buClr>
              <a:defRPr/>
            </a:pPr>
            <a:r>
              <a:rPr lang="en-US" altLang="en-US" dirty="0"/>
              <a:t>No financial relationships or conflict of interest to disclose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en-US" b="1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280640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398104"/>
            <a:ext cx="10515600" cy="4351338"/>
          </a:xfrm>
        </p:spPr>
        <p:txBody>
          <a:bodyPr/>
          <a:lstStyle/>
          <a:p>
            <a:r>
              <a:rPr lang="en-US" dirty="0"/>
              <a:t>List objectives here</a:t>
            </a:r>
          </a:p>
        </p:txBody>
      </p:sp>
    </p:spTree>
    <p:extLst>
      <p:ext uri="{BB962C8B-B14F-4D97-AF65-F5344CB8AC3E}">
        <p14:creationId xmlns:p14="http://schemas.microsoft.com/office/powerpoint/2010/main" val="294002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173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9"/>
  <p:tag name="RESPCOUNTERSTYLE" val="0"/>
  <p:tag name="INPUTSOURCE" val="1"/>
  <p:tag name="BACKUPMAINTENANCE" val="7"/>
  <p:tag name="ROTATIONINTERVAL" val="2"/>
  <p:tag name="RACERSMAXDISPLAYED" val="0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1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Tru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2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MULTIRESPDIVISOR" val="1"/>
  <p:tag name="SAVECSVWITHSESSION" val="Fals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POWERPOINTVERSION" val="11.0"/>
</p:tagLst>
</file>

<file path=ppt/theme/theme1.xml><?xml version="1.0" encoding="utf-8"?>
<a:theme xmlns:a="http://schemas.openxmlformats.org/drawingml/2006/main" name="1_Custom Design">
  <a:themeElements>
    <a:clrScheme name="AM Purp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CCP2018 Template" id="{26331184-27C5-40BF-A5E4-713A7AE5F5EE}" vid="{A2DAE5BB-CE32-46A2-AEE1-1159966ECE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ASCCP2018 Template</Template>
  <TotalTime>4725</TotalTime>
  <Pages>21</Pages>
  <Words>139</Words>
  <Application>Microsoft Macintosh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Helvetica</vt:lpstr>
      <vt:lpstr>Times New Roman</vt:lpstr>
      <vt:lpstr>1_Custom Design</vt:lpstr>
      <vt:lpstr>PowerPoint Presentation</vt:lpstr>
      <vt:lpstr>Title</vt:lpstr>
      <vt:lpstr>Disclosures</vt:lpstr>
      <vt:lpstr>Objectives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Alisha Yocum</dc:creator>
  <cp:lastModifiedBy>Joe Pymm</cp:lastModifiedBy>
  <cp:revision>27</cp:revision>
  <cp:lastPrinted>1998-12-31T21:31:19Z</cp:lastPrinted>
  <dcterms:created xsi:type="dcterms:W3CDTF">2018-03-13T17:57:21Z</dcterms:created>
  <dcterms:modified xsi:type="dcterms:W3CDTF">2024-01-30T15:30:16Z</dcterms:modified>
</cp:coreProperties>
</file>