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693" r:id="rId1"/>
  </p:sldMasterIdLst>
  <p:notesMasterIdLst>
    <p:notesMasterId r:id="rId7"/>
  </p:notesMasterIdLst>
  <p:handoutMasterIdLst>
    <p:handoutMasterId r:id="rId8"/>
  </p:handoutMasterIdLst>
  <p:sldIdLst>
    <p:sldId id="261" r:id="rId2"/>
    <p:sldId id="256" r:id="rId3"/>
    <p:sldId id="259" r:id="rId4"/>
    <p:sldId id="258" r:id="rId5"/>
    <p:sldId id="262" r:id="rId6"/>
  </p:sldIdLst>
  <p:sldSz cx="12192000" cy="6858000"/>
  <p:notesSz cx="7315200" cy="9601200"/>
  <p:custDataLst>
    <p:tags r:id="rId9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3200" b="1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3200" b="1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3200" b="1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3200" b="1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4D655B"/>
    <a:srgbClr val="D1DBD7"/>
    <a:srgbClr val="006EA0"/>
    <a:srgbClr val="F4F2E8"/>
    <a:srgbClr val="007A8D"/>
    <a:srgbClr val="75CFE8"/>
    <a:srgbClr val="CAEAF3"/>
    <a:srgbClr val="B278B2"/>
    <a:srgbClr val="4DBCEA"/>
    <a:srgbClr val="2652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4" autoAdjust="0"/>
    <p:restoredTop sz="94660" autoAdjust="0"/>
  </p:normalViewPr>
  <p:slideViewPr>
    <p:cSldViewPr>
      <p:cViewPr varScale="1">
        <p:scale>
          <a:sx n="128" d="100"/>
          <a:sy n="128" d="100"/>
        </p:scale>
        <p:origin x="520" y="17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7450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1588" y="-1588"/>
            <a:ext cx="3170238" cy="482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>
              <a:defRPr sz="1000" b="0" i="1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-1588"/>
            <a:ext cx="3170237" cy="482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>
              <a:defRPr sz="1000" b="0" i="1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-1588" y="9120188"/>
            <a:ext cx="3170238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>
              <a:defRPr sz="1000" b="0" i="1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0188"/>
            <a:ext cx="3170237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>
              <a:defRPr sz="1000" b="0" i="1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B394D8D2-9058-46D8-91D9-EF41FDDAAA6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9300"/>
            <a:ext cx="5364163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Body Text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3287713" y="9145588"/>
            <a:ext cx="739775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313" tIns="44450" rIns="87313" bIns="44450">
            <a:spAutoFit/>
          </a:bodyPr>
          <a:lstStyle>
            <a:lvl1pPr defTabSz="868363">
              <a:defRPr sz="3200" b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868363">
              <a:defRPr sz="3200" b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868363">
              <a:defRPr sz="3200" b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868363">
              <a:defRPr sz="3200" b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868363">
              <a:defRPr sz="3200" b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altLang="en-US" sz="1200" b="0">
                <a:latin typeface="Book Antiqua" panose="02040602050305030304" pitchFamily="18" charset="0"/>
              </a:rPr>
              <a:t>Page </a:t>
            </a:r>
            <a:fld id="{DEF93182-3628-45D9-A321-F88F42656CD1}" type="slidenum">
              <a:rPr lang="en-US" altLang="en-US" sz="1200" b="0" smtClean="0">
                <a:latin typeface="Book Antiqua" panose="02040602050305030304" pitchFamily="18" charset="0"/>
              </a:rPr>
              <a:pPr algn="ctr">
                <a:lnSpc>
                  <a:spcPct val="90000"/>
                </a:lnSpc>
                <a:defRPr/>
              </a:pPr>
              <a:t>‹#›</a:t>
            </a:fld>
            <a:endParaRPr lang="en-US" altLang="en-US" sz="1200" b="0">
              <a:latin typeface="Book Antiqua" panose="02040602050305030304" pitchFamily="18" charset="0"/>
            </a:endParaRPr>
          </a:p>
        </p:txBody>
      </p:sp>
      <p:sp>
        <p:nvSpPr>
          <p:cNvPr id="8200" name="Rectangle 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61963" y="723900"/>
            <a:ext cx="6389687" cy="3595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24219125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Book Antiqua" charset="0"/>
        <a:ea typeface="MS PGothic" pitchFamily="34" charset="-128"/>
        <a:cs typeface="MS PGothic" charset="0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Book Antiqua" charset="0"/>
        <a:ea typeface="MS PGothic" pitchFamily="34" charset="-128"/>
        <a:cs typeface="MS PGothic" charset="0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Book Antiqua" charset="0"/>
        <a:ea typeface="MS PGothic" pitchFamily="34" charset="-128"/>
        <a:cs typeface="MS PGothic" charset="0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Book Antiqua" charset="0"/>
        <a:ea typeface="MS PGothic" pitchFamily="34" charset="-128"/>
        <a:cs typeface="MS PGothic" charset="0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Book Antiqua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609600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solidFill>
                  <a:srgbClr val="F4F2E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04EFDDB-7E65-2C3F-63FC-A462A583F20D}"/>
              </a:ext>
            </a:extLst>
          </p:cNvPr>
          <p:cNvSpPr txBox="1"/>
          <p:nvPr userDrawn="1"/>
        </p:nvSpPr>
        <p:spPr>
          <a:xfrm>
            <a:off x="8611565" y="6204030"/>
            <a:ext cx="1847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336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 b="1">
                <a:solidFill>
                  <a:srgbClr val="F4F2E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45838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F4F2E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838200" y="1066800"/>
            <a:ext cx="105156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4738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F4F2E8"/>
                </a:solidFill>
              </a:defRPr>
            </a:lvl1pPr>
          </a:lstStyle>
          <a:p>
            <a:r>
              <a:rPr lang="en-US" dirty="0"/>
              <a:t>Disclosures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179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066800"/>
            <a:ext cx="105156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5873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F4F2E8"/>
                </a:solidFill>
              </a:defRPr>
            </a:lvl1pPr>
          </a:lstStyle>
          <a:p>
            <a:r>
              <a:rPr lang="en-US" dirty="0"/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838200" y="1066800"/>
            <a:ext cx="105156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8659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F4F2E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838200" y="1066800"/>
            <a:ext cx="105156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7624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838200" y="1066800"/>
            <a:ext cx="105156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1703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F4F2E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066800"/>
            <a:ext cx="105156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4634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F4F2E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48238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64082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 b="1">
                <a:solidFill>
                  <a:srgbClr val="F4F2E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61251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6E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651DF7D0-C2F0-39C1-A2C4-2EC6058A94BE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626" y="6094260"/>
            <a:ext cx="12198626" cy="763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1726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694" r:id="rId1"/>
    <p:sldLayoutId id="2147484695" r:id="rId2"/>
    <p:sldLayoutId id="2147484705" r:id="rId3"/>
    <p:sldLayoutId id="2147484704" r:id="rId4"/>
    <p:sldLayoutId id="2147484697" r:id="rId5"/>
    <p:sldLayoutId id="2147484698" r:id="rId6"/>
    <p:sldLayoutId id="2147484699" r:id="rId7"/>
    <p:sldLayoutId id="2147484700" r:id="rId8"/>
    <p:sldLayoutId id="2147484701" r:id="rId9"/>
    <p:sldLayoutId id="2147484702" r:id="rId10"/>
    <p:sldLayoutId id="214748470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E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381000"/>
            <a:ext cx="10668000" cy="914400"/>
          </a:xfrm>
        </p:spPr>
        <p:txBody>
          <a:bodyPr/>
          <a:lstStyle/>
          <a:p>
            <a:r>
              <a:rPr lang="en-US" sz="3200" b="1" dirty="0"/>
              <a:t>INSTRUCTIONS FOR USING SLIDE TEMPLATE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86154" y="1330569"/>
            <a:ext cx="10820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1800" dirty="0">
                <a:solidFill>
                  <a:schemeClr val="bg1"/>
                </a:solidFill>
              </a:rPr>
              <a:t>Add title and contact information to Slide 2</a:t>
            </a:r>
          </a:p>
          <a:p>
            <a:pPr marL="342900" indent="-342900">
              <a:buAutoNum type="arabicPeriod"/>
            </a:pPr>
            <a:r>
              <a:rPr lang="en-US" sz="1800" dirty="0">
                <a:solidFill>
                  <a:schemeClr val="bg1"/>
                </a:solidFill>
              </a:rPr>
              <a:t>Add Disclosures to Slide 3</a:t>
            </a:r>
          </a:p>
          <a:p>
            <a:pPr marL="342900" indent="-342900">
              <a:buAutoNum type="arabicPeriod"/>
            </a:pPr>
            <a:r>
              <a:rPr lang="en-US" sz="1800" dirty="0">
                <a:solidFill>
                  <a:schemeClr val="bg1"/>
                </a:solidFill>
              </a:rPr>
              <a:t>Add Objectives to Slide 4</a:t>
            </a:r>
          </a:p>
          <a:p>
            <a:pPr marL="342900" indent="-342900">
              <a:buAutoNum type="arabicPeriod"/>
            </a:pPr>
            <a:r>
              <a:rPr lang="en-US" sz="1800" dirty="0">
                <a:solidFill>
                  <a:schemeClr val="bg1"/>
                </a:solidFill>
              </a:rPr>
              <a:t>To add additional slides, click ‘Insert’ and then select ‘New Slide’. Select the slide format that best fits your content. For large images select the ‘Blank’ slide.</a:t>
            </a:r>
          </a:p>
          <a:p>
            <a:pPr marL="342900" indent="-342900">
              <a:buAutoNum type="arabicPeriod"/>
            </a:pPr>
            <a:endParaRPr lang="en-US" sz="1800" dirty="0">
              <a:solidFill>
                <a:schemeClr val="bg1"/>
              </a:solidFill>
            </a:endParaRPr>
          </a:p>
          <a:p>
            <a:r>
              <a:rPr lang="en-US" sz="1800" dirty="0">
                <a:solidFill>
                  <a:schemeClr val="bg1"/>
                </a:solidFill>
              </a:rPr>
              <a:t>     If you need to change the slide format at any time, right click on the slide and select ‘Layout’   </a:t>
            </a:r>
            <a:br>
              <a:rPr lang="en-US" sz="1800" dirty="0">
                <a:solidFill>
                  <a:schemeClr val="bg1"/>
                </a:solidFill>
              </a:rPr>
            </a:br>
            <a:r>
              <a:rPr lang="en-US" sz="1800" dirty="0">
                <a:solidFill>
                  <a:schemeClr val="bg1"/>
                </a:solidFill>
              </a:rPr>
              <a:t>     and then select a more appropriate format.</a:t>
            </a:r>
          </a:p>
        </p:txBody>
      </p:sp>
    </p:spTree>
    <p:extLst>
      <p:ext uri="{BB962C8B-B14F-4D97-AF65-F5344CB8AC3E}">
        <p14:creationId xmlns:p14="http://schemas.microsoft.com/office/powerpoint/2010/main" val="948322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Title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Name</a:t>
            </a:r>
          </a:p>
          <a:p>
            <a:r>
              <a:rPr lang="en-US" dirty="0"/>
              <a:t>Title/Position</a:t>
            </a:r>
            <a:br>
              <a:rPr lang="en-US" dirty="0"/>
            </a:br>
            <a:r>
              <a:rPr lang="en-US" dirty="0"/>
              <a:t>Institution/Company</a:t>
            </a:r>
            <a:br>
              <a:rPr lang="en-US" dirty="0"/>
            </a:br>
            <a:r>
              <a:rPr lang="en-US" dirty="0"/>
              <a:t>City, State, Country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30275"/>
          </a:xfrm>
        </p:spPr>
        <p:txBody>
          <a:bodyPr/>
          <a:lstStyle/>
          <a:p>
            <a:r>
              <a:rPr lang="en-US" b="1" dirty="0"/>
              <a:t>Disclosures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838200" y="1447800"/>
            <a:ext cx="10515600" cy="4351338"/>
          </a:xfrm>
        </p:spPr>
        <p:txBody>
          <a:bodyPr/>
          <a:lstStyle/>
          <a:p>
            <a:pPr marL="0" indent="0">
              <a:buClr>
                <a:schemeClr val="bg1"/>
              </a:buClr>
              <a:buNone/>
              <a:defRPr/>
            </a:pPr>
            <a:r>
              <a:rPr lang="en-US" altLang="en-US" dirty="0"/>
              <a:t>(Enter your disclosures below)</a:t>
            </a:r>
          </a:p>
          <a:p>
            <a:pPr marL="804672" lvl="1" indent="-347472">
              <a:buClr>
                <a:schemeClr val="bg1"/>
              </a:buClr>
              <a:defRPr/>
            </a:pPr>
            <a:r>
              <a:rPr lang="en-US" altLang="en-US" dirty="0"/>
              <a:t>Corporate entity: What was received, For what role; or</a:t>
            </a:r>
          </a:p>
          <a:p>
            <a:pPr marL="804672" lvl="1" indent="-347472">
              <a:buClr>
                <a:schemeClr val="bg1"/>
              </a:buClr>
              <a:defRPr/>
            </a:pPr>
            <a:r>
              <a:rPr lang="en-US" altLang="en-US" dirty="0"/>
              <a:t>No financial relationships or conflict of interest to disclose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64068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06475"/>
          </a:xfrm>
        </p:spPr>
        <p:txBody>
          <a:bodyPr/>
          <a:lstStyle/>
          <a:p>
            <a:r>
              <a:rPr lang="en-US" b="1" dirty="0"/>
              <a:t>Objectives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398104"/>
            <a:ext cx="10515600" cy="4351338"/>
          </a:xfrm>
        </p:spPr>
        <p:txBody>
          <a:bodyPr/>
          <a:lstStyle/>
          <a:p>
            <a:r>
              <a:rPr lang="en-US" dirty="0"/>
              <a:t>List objectives here</a:t>
            </a:r>
          </a:p>
        </p:txBody>
      </p:sp>
    </p:spTree>
    <p:extLst>
      <p:ext uri="{BB962C8B-B14F-4D97-AF65-F5344CB8AC3E}">
        <p14:creationId xmlns:p14="http://schemas.microsoft.com/office/powerpoint/2010/main" val="2940021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1797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771731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XPANDSHOWBAR" val="True"/>
  <p:tag name="BULLETTYPE" val="9"/>
  <p:tag name="RESPCOUNTERSTYLE" val="0"/>
  <p:tag name="INPUTSOURCE" val="1"/>
  <p:tag name="BACKUPMAINTENANCE" val="7"/>
  <p:tag name="ROTATIONINTERVAL" val="2"/>
  <p:tag name="RACERSMAXDISPLAYED" val="0"/>
  <p:tag name="TEAMSINLEADERBOARD" val="5"/>
  <p:tag name="BUBBLEVALUEFORMAT" val="0.0"/>
  <p:tag name="CUSTOMCELLFORECOLOR" val="-16777216"/>
  <p:tag name="CUSTOMCELLBACKCOLOR4" val="-8355712"/>
  <p:tag name="DISPLAYDEVICEID" val="True"/>
  <p:tag name="GRIDSIZE" val="{Width=800, Height=600}"/>
  <p:tag name="CHARTLABELS" val="1"/>
  <p:tag name="PARTLISTDEFAULT" val="1"/>
  <p:tag name="INCORRECTPOINTVALUE" val="0"/>
  <p:tag name="AUTOADJUSTPARTRANGE" val="True"/>
  <p:tag name="FIBNUMRESULTS" val="5"/>
  <p:tag name="PRRESPONSE2" val="9"/>
  <p:tag name="PRRESPONSE6" val="5"/>
  <p:tag name="PRRESPONSE10" val="1"/>
  <p:tag name="CSVFORMAT" val="0"/>
  <p:tag name="RESPCOUNTERFORMAT" val="0"/>
  <p:tag name="ALLOWDUPLICATES" val="False"/>
  <p:tag name="REVIEWONLY" val="False"/>
  <p:tag name="RACEANIMATIONSPEED" val="3"/>
  <p:tag name="BUBBLENAMEVISIBLE" val="True"/>
  <p:tag name="CUSTOMGRIDBACKCOLOR" val="-722948"/>
  <p:tag name="USESCHEMECOLORS" val="True"/>
  <p:tag name="GRIDROTATIONINTERVAL" val="2"/>
  <p:tag name="CHARTCOLORS" val="1"/>
  <p:tag name="INCLUDEPPT" val="True"/>
  <p:tag name="REALTIMEBACKUPPATH" val="(None)"/>
  <p:tag name="FIBDISPLAYRESULTS" val="True"/>
  <p:tag name="PRRESPONSE3" val="8"/>
  <p:tag name="PRRESPONSE8" val="3"/>
  <p:tag name="TPVERSION" val="2008"/>
  <p:tag name="ANSWERNOWSTYLE" val="-1"/>
  <p:tag name="COUNTDOWNSECONDS" val="10"/>
  <p:tag name="AUTOADVANCE" val="True"/>
  <p:tag name="SKIPREMAININGRACESLIDES" val="True"/>
  <p:tag name="BUBBLEGROUPING" val="3"/>
  <p:tag name="CUSTOMCELLBACKCOLOR3" val="-268652"/>
  <p:tag name="AUTOSIZEGRID" val="True"/>
  <p:tag name="INCLUDENONRESPONDERS" val="False"/>
  <p:tag name="REALTIMEBACKUP" val="False"/>
  <p:tag name="FIBINCLUDEOTHER" val="True"/>
  <p:tag name="PRRESPONSE5" val="6"/>
  <p:tag name="ALWAYSOPENPOLL" val="False"/>
  <p:tag name="ANSWERNOWTEXT" val="Answer Now"/>
  <p:tag name="BACKUPSESSIONS" val="True"/>
  <p:tag name="RACEENDPOINTS" val="0"/>
  <p:tag name="DEFAULTNUMTEAMS" val="5"/>
  <p:tag name="DISPLAYDEVICENUMBER" val="True"/>
  <p:tag name="RESETCHARTS" val="True"/>
  <p:tag name="ZEROBASED" val="False"/>
  <p:tag name="PRRESPONSE1" val="10"/>
  <p:tag name="SHOWFLASHWARNING" val="True"/>
  <p:tag name="COUNTDOWNSTYLE" val="2"/>
  <p:tag name="AUTOUPDATEALIASES" val="True"/>
  <p:tag name="BUBBLESIZEVISIBLE" val="True"/>
  <p:tag name="GRIDOPACITY" val="90"/>
  <p:tag name="ALLOWUSERFEEDBACK" val="True"/>
  <p:tag name="FIBDISPLAYKEYWORDS" val="True"/>
  <p:tag name="SHOWBARVISIBLE" val="True"/>
  <p:tag name="NUMRESPONSES" val="1"/>
  <p:tag name="MAXRESPONDERS" val="5"/>
  <p:tag name="GRIDPOSITION" val="1"/>
  <p:tag name="CHARTSCALE" val="True"/>
  <p:tag name="PRRESPONSE9" val="2"/>
  <p:tag name="CHARTVALUEFORMAT" val="0%"/>
  <p:tag name="CUSTOMCELLBACKCOLOR2" val="-13395457"/>
  <p:tag name="CORRECTPOINTVALUE" val="100"/>
  <p:tag name="USESECONDARYMONITOR" val="True"/>
  <p:tag name="PARTICIPANTSINLEADERBOARD" val="5"/>
  <p:tag name="MULTIRESPDIVISOR" val="1"/>
  <p:tag name="SAVECSVWITHSESSION" val="False"/>
  <p:tag name="DISPLAYNAME" val="True"/>
  <p:tag name="PRRESPONSE7" val="4"/>
  <p:tag name="POLLINGCYCLE" val="2"/>
  <p:tag name="STDCHART" val="1"/>
  <p:tag name="RESPTABLESTYLE" val="-1"/>
  <p:tag name="CUSTOMCELLBACKCOLOR1" val="-657956"/>
  <p:tag name="PRRESPONSE4" val="7"/>
  <p:tag name="ADVANCEDSETTINGSVIEW" val="False"/>
  <p:tag name="DELIMITERS" val="3.1"/>
  <p:tag name="TPFULLVERSION" val="4.2.3.231"/>
  <p:tag name="POWERPOINTVERSION" val="11.0"/>
</p:tagLst>
</file>

<file path=ppt/theme/theme1.xml><?xml version="1.0" encoding="utf-8"?>
<a:theme xmlns:a="http://schemas.openxmlformats.org/drawingml/2006/main" name="1_Custom Design">
  <a:themeElements>
    <a:clrScheme name="AM Purpl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SCCP2018 Template" id="{26331184-27C5-40BF-A5E4-713A7AE5F5EE}" vid="{A2DAE5BB-CE32-46A2-AEE1-1159966ECE1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4769</TotalTime>
  <Pages>21</Pages>
  <Words>139</Words>
  <Application>Microsoft Macintosh PowerPoint</Application>
  <PresentationFormat>Widescreen</PresentationFormat>
  <Paragraphs>16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Book Antiqua</vt:lpstr>
      <vt:lpstr>Helvetica</vt:lpstr>
      <vt:lpstr>Times New Roman</vt:lpstr>
      <vt:lpstr>1_Custom Design</vt:lpstr>
      <vt:lpstr>PowerPoint Presentation</vt:lpstr>
      <vt:lpstr>Title</vt:lpstr>
      <vt:lpstr>Disclosures</vt:lpstr>
      <vt:lpstr>Objectives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Alisha Yocum</dc:creator>
  <cp:lastModifiedBy>Joe Pymm</cp:lastModifiedBy>
  <cp:revision>28</cp:revision>
  <cp:lastPrinted>1998-12-31T21:31:19Z</cp:lastPrinted>
  <dcterms:created xsi:type="dcterms:W3CDTF">2018-03-13T17:57:21Z</dcterms:created>
  <dcterms:modified xsi:type="dcterms:W3CDTF">2024-08-14T20:36:43Z</dcterms:modified>
</cp:coreProperties>
</file>