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51206400" cy="27432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879" userDrawn="1">
          <p15:clr>
            <a:srgbClr val="A4A3A4"/>
          </p15:clr>
        </p15:guide>
        <p15:guide id="2" pos="16136" userDrawn="1">
          <p15:clr>
            <a:srgbClr val="A4A3A4"/>
          </p15:clr>
        </p15:guide>
        <p15:guide id="3" orient="horz" pos="86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B75"/>
    <a:srgbClr val="E76E17"/>
    <a:srgbClr val="808DA0"/>
    <a:srgbClr val="42397C"/>
    <a:srgbClr val="B55074"/>
    <a:srgbClr val="3E397B"/>
    <a:srgbClr val="343333"/>
    <a:srgbClr val="0F5C45"/>
    <a:srgbClr val="56A58A"/>
    <a:srgbClr val="E49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99"/>
  </p:normalViewPr>
  <p:slideViewPr>
    <p:cSldViewPr snapToGrid="0">
      <p:cViewPr varScale="1">
        <p:scale>
          <a:sx n="25" d="100"/>
          <a:sy n="25" d="100"/>
        </p:scale>
        <p:origin x="568" y="232"/>
      </p:cViewPr>
      <p:guideLst>
        <p:guide orient="horz" pos="10879"/>
        <p:guide pos="16136"/>
        <p:guide orient="horz" pos="86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3460E-8449-FAC3-C44F-C2EDFA6504F2}"/>
              </a:ext>
            </a:extLst>
          </p:cNvPr>
          <p:cNvSpPr/>
          <p:nvPr userDrawn="1"/>
        </p:nvSpPr>
        <p:spPr>
          <a:xfrm>
            <a:off x="1" y="26545145"/>
            <a:ext cx="51206400" cy="88685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9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5" name="Picture 4" descr="Timeline&#10;&#10;Description automatically generated with low confidence">
            <a:extLst>
              <a:ext uri="{FF2B5EF4-FFF2-40B4-BE49-F238E27FC236}">
                <a16:creationId xmlns:a16="http://schemas.microsoft.com/office/drawing/2014/main" id="{BC5D41A3-AC3D-6A6E-2D39-6DA80C396A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6906" y="1050303"/>
            <a:ext cx="11815809" cy="375106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4223" y="1211493"/>
            <a:ext cx="25928422" cy="160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GB" sz="807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TITLE GOES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16857750" y="20099962"/>
            <a:ext cx="33128931" cy="6060664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241253">
              <a:spcBef>
                <a:spcPts val="1871"/>
              </a:spcBef>
              <a:defRPr/>
            </a:pPr>
            <a:r>
              <a:rPr lang="en-CA" altLang="en-US" sz="2029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16857752" y="5394476"/>
            <a:ext cx="33084644" cy="8230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RESULTS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16902037" y="18935976"/>
            <a:ext cx="33084643" cy="10574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241253">
              <a:defRPr/>
            </a:pPr>
            <a:r>
              <a:rPr lang="fr-CA" sz="3601" b="1" dirty="0">
                <a:solidFill>
                  <a:schemeClr val="bg1"/>
                </a:solidFill>
              </a:rPr>
              <a:t>SUMMARY / CONCLUSION</a:t>
            </a:r>
            <a:endParaRPr lang="en-CA" sz="3601" b="1" dirty="0">
              <a:solidFill>
                <a:schemeClr val="bg1"/>
              </a:solidFill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1175434" y="20099963"/>
            <a:ext cx="15339419" cy="6060663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241253">
              <a:spcBef>
                <a:spcPts val="1871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1185089" y="5394476"/>
            <a:ext cx="15329763" cy="7822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PURPOSE / OBJECTIVES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1185089" y="6374450"/>
            <a:ext cx="15329763" cy="4476996"/>
          </a:xfrm>
          <a:prstGeom prst="rect">
            <a:avLst/>
          </a:prstGeom>
          <a:noFill/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861267">
              <a:spcBef>
                <a:spcPts val="2809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1146219" y="11967078"/>
            <a:ext cx="15368634" cy="6700158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241253">
              <a:spcBef>
                <a:spcPts val="1871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1146220" y="11056360"/>
            <a:ext cx="15397846" cy="7822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MATERIAL &amp; METHODS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16867408" y="6374450"/>
            <a:ext cx="33084644" cy="12065277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861267">
              <a:spcBef>
                <a:spcPts val="2809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Figure 1</a:t>
            </a: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1146220" y="18924213"/>
            <a:ext cx="15397846" cy="10574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RESULTS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4224" y="3620832"/>
            <a:ext cx="25928422" cy="160530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sz="479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4795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superscript, Institution Name</a:t>
            </a:r>
          </a:p>
          <a:p>
            <a:pPr algn="ctr"/>
            <a:endParaRPr lang="en-US" sz="9589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F2E96E-D66C-A9B0-0B5B-38DCB5F450A8}"/>
              </a:ext>
            </a:extLst>
          </p:cNvPr>
          <p:cNvSpPr/>
          <p:nvPr/>
        </p:nvSpPr>
        <p:spPr>
          <a:xfrm>
            <a:off x="41739857" y="546694"/>
            <a:ext cx="7814608" cy="4348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6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6F1BD-EAFA-86A7-9298-00A4CE157211}"/>
              </a:ext>
            </a:extLst>
          </p:cNvPr>
          <p:cNvSpPr txBox="1"/>
          <p:nvPr/>
        </p:nvSpPr>
        <p:spPr>
          <a:xfrm>
            <a:off x="43233187" y="1940027"/>
            <a:ext cx="4827948" cy="1260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96" dirty="0"/>
              <a:t>INSERT YOUR  LOGO </a:t>
            </a:r>
            <a:r>
              <a:rPr lang="en-US" sz="3996" dirty="0"/>
              <a:t>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116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Liesl Robinson</cp:lastModifiedBy>
  <cp:revision>31</cp:revision>
  <dcterms:modified xsi:type="dcterms:W3CDTF">2024-02-14T22:13:38Z</dcterms:modified>
</cp:coreProperties>
</file>